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D8DE90-1F9B-AC7E-290D-6734E92CA4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28A5C42-B31A-4709-C672-4AB5A0E37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3B99B15-ACA0-DBFC-B5A1-6F2F2FAD7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A1D5DCB-5D1A-F14E-F89C-611BC60BE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4BE1F89-A263-29A9-99E7-CBC54A90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7267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67479CA-9EC6-EF83-7CF4-45AB65AD8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7844795-9713-9D5D-2E5C-3E0378277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5B5B56-5E98-0C16-BB8B-2B2AB55C2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0C85015-2C10-480B-74EF-7B3586FA7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70D4D75-B621-7A3E-2C90-D7F34BAE9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7142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33A1D93-6BED-63AC-0594-84767F9DBD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289CA9D-D222-4038-56E9-408548137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D73B62-2625-4E85-E579-9337B022D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1B95A56-7D9E-6663-DAB7-34C2559C6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C4F18D-CC8E-1968-4802-F15EEF792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189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18013C-ED8C-AC76-4221-515A1F363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2152832-5D80-8726-809C-1D515C6EB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CF3AA7C-392D-8219-1B88-F5672EFF4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B15499B-2DB1-07DC-F2FE-5E9DBFFD1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88D284-A8C4-9DDE-6075-58207DEE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4948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B3747A-2068-16C5-1DE5-DEACBAA28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B3F3B6F-FF47-B0DF-7A6C-964E48AE4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55F8AD5-02D5-2A47-8B7B-2F25EA7EA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C81CF11-A9E3-3BCB-C425-3D2C719D3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D33D048-ABE6-226A-3A5A-B6AFFBFEC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197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D255CD-338F-C058-1B9F-EF8969B66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50D40B4-3538-716F-0C26-5B9A5083BE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52CFD9A-8E16-81C2-D251-EBB9D2CF0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C103DBA-742F-4908-0383-77C67F47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47E96D7-C62F-90A1-7C6C-6E424E28B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9F67879-97CF-8624-DE39-8EDC6615E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1918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7FF403-D8D7-E6C0-5A44-9B03DFB2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85905B7-2BAD-3F3D-B603-10B070A6D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0A3434-D8F0-8D01-D687-3797078E11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B2A6EC7-5FCF-1637-81E0-7CFCD89A39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1574E09-7541-B1FB-050B-E36128C718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4D4EF11-523E-2848-7867-2BF1E46B3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F13E304-4AD1-E9E0-4E2D-9FB333C41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3C5B573-00A6-ED0F-824F-489C208B0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6122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63B6A0-77C6-5AA3-CA1A-461E859D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EA0F74F-89F1-3A6C-74C5-CACBCEF50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3C02BAF-4FA9-0AC6-C7A0-19FEE14CC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7DF4C57-D066-7802-FDC5-5BDFE54FB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8171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10472FA-3C13-115C-5494-C1846F358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99FA3E4-BDEE-7340-4213-B9BBBE232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AC4D431-5BFF-E614-6704-53623D0E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2595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1C9395-E9A9-F303-E534-13F6AC887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89667F7-2AB2-2734-5E51-4E62AFB5A5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C80E43D-F71E-C069-982B-484356C16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891941F-B0BB-A330-9A82-22995F523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CAD859B-9F0C-3C76-BAF8-567C858C9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CB1C4B7-E281-A2AC-F5A5-E686E3E78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3082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84E625-EACC-6D2E-A8A2-D63E5B149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381B7AE-6650-746C-E116-F6A64CD47F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A252A17-ACFD-037C-FE1C-3795219F27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F4EB978-4BA3-A0BD-EC70-040E40FB1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978141C-4F70-031B-5DA2-8066C7745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794431A-BC47-6299-70BC-037941D1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2761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D3BDFF0-5EE1-5902-A148-3D5121B9D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7BD45CA-D8F7-2C45-CBE7-C1E038F3C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709E31-F525-2316-7239-BAAA5F9361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F7B926-8306-463C-984F-AF77811B9E7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B2BD11-6711-1037-EA22-10652C0FF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ABBEB95-016E-9D9D-EFA0-2386B2968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7DC25E-F89A-40BC-8EE9-C88E236466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7446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D0ED10-5902-D229-0AFA-CE1EC7ADF3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it-IT" dirty="0"/>
              <a:t>https://it.louisvuitton.com/ita-it/homepage</a:t>
            </a:r>
            <a:br>
              <a:rPr lang="it-IT" dirty="0"/>
            </a:b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0274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estiti, schermata, testo, cielo&#10;&#10;Descrizione generata automaticamente">
            <a:extLst>
              <a:ext uri="{FF2B5EF4-FFF2-40B4-BE49-F238E27FC236}">
                <a16:creationId xmlns:a16="http://schemas.microsoft.com/office/drawing/2014/main" id="{C8A80A44-B624-B97E-DF8C-E0C04FFEC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92" y="0"/>
            <a:ext cx="105250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06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schermata, cielo, aria aperta, vestiti&#10;&#10;Descrizione generata automaticamente">
            <a:extLst>
              <a:ext uri="{FF2B5EF4-FFF2-40B4-BE49-F238E27FC236}">
                <a16:creationId xmlns:a16="http://schemas.microsoft.com/office/drawing/2014/main" id="{B4636ACB-A869-C40B-6CEB-F06CCD5E3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73" y="0"/>
            <a:ext cx="10512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53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estiti, veicolo, Veicolo terrestre, testo&#10;&#10;Descrizione generata automaticamente">
            <a:extLst>
              <a:ext uri="{FF2B5EF4-FFF2-40B4-BE49-F238E27FC236}">
                <a16:creationId xmlns:a16="http://schemas.microsoft.com/office/drawing/2014/main" id="{C2913362-1C35-C791-7FE5-87947DE98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412" y="0"/>
            <a:ext cx="10635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719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iso umano, testo, persona, schermata&#10;&#10;Descrizione generata automaticamente">
            <a:extLst>
              <a:ext uri="{FF2B5EF4-FFF2-40B4-BE49-F238E27FC236}">
                <a16:creationId xmlns:a16="http://schemas.microsoft.com/office/drawing/2014/main" id="{4B212CB8-CE12-DFD6-3B97-9B35D7530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98" y="0"/>
            <a:ext cx="10537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968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schermata, testo, bottiglia, interno&#10;&#10;Descrizione generata automaticamente">
            <a:extLst>
              <a:ext uri="{FF2B5EF4-FFF2-40B4-BE49-F238E27FC236}">
                <a16:creationId xmlns:a16="http://schemas.microsoft.com/office/drawing/2014/main" id="{E2AE01DD-329E-8A5D-1918-7AFF309BF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745" y="0"/>
            <a:ext cx="104705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59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BFC073DC-6C03-58CD-3292-CDD23B9B6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11" y="0"/>
            <a:ext cx="10475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9308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Tema di Office</vt:lpstr>
      <vt:lpstr>https://it.louisvuitton.com/ita-it/homepage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https://it.louisvuitton.com/ita-it/homepage </dc:title>
  <dc:creator>ARMANDO GARUFI</dc:creator>
  <cp:lastModifiedBy>ADRIAN FLORINEL</cp:lastModifiedBy>
  <cp:revision>1</cp:revision>
  <dcterms:created xsi:type="dcterms:W3CDTF">2024-03-25T23:08:04Z</dcterms:created>
  <dcterms:modified xsi:type="dcterms:W3CDTF">2024-03-25T23:11:10Z</dcterms:modified>
</cp:coreProperties>
</file>

<file path=docProps/thumbnail.jpeg>
</file>